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58" autoAdjust="0"/>
    <p:restoredTop sz="94663" autoAdjust="0"/>
  </p:normalViewPr>
  <p:slideViewPr>
    <p:cSldViewPr snapToGrid="0">
      <p:cViewPr>
        <p:scale>
          <a:sx n="69" d="100"/>
          <a:sy n="69" d="100"/>
        </p:scale>
        <p:origin x="19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DE823-9E36-42AC-9214-77247719964B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8CA41-AC2D-4967-B7D4-6155CA5CD2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8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227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86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42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52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91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9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05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71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97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96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73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3F0D-B1FC-4A32-AF38-9616EA698337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84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3EA56-17A1-404A-8F24-75E11212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Twitter</a:t>
            </a:r>
            <a:r>
              <a:rPr kumimoji="1" lang="ja-JP" altLang="en-US" dirty="0"/>
              <a:t>ライクな</a:t>
            </a:r>
            <a:r>
              <a:rPr kumimoji="1" lang="en-US" altLang="ja-JP" dirty="0"/>
              <a:t>SNS</a:t>
            </a:r>
            <a:r>
              <a:rPr kumimoji="1" lang="ja-JP" altLang="en-US" dirty="0"/>
              <a:t>サイト</a:t>
            </a:r>
            <a:br>
              <a:rPr kumimoji="1" lang="en-US" altLang="ja-JP" dirty="0"/>
            </a:br>
            <a:r>
              <a:rPr kumimoji="1" lang="en-US" altLang="ja-JP" dirty="0" err="1"/>
              <a:t>Urattei</a:t>
            </a:r>
            <a:r>
              <a:rPr lang="ja-JP" altLang="en-US" dirty="0"/>
              <a:t>　画面設計書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C58E66-6772-4375-97A8-FBE9F6A7E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A-1 </a:t>
            </a:r>
            <a:r>
              <a:rPr lang="en-US" altLang="ja-JP" dirty="0"/>
              <a:t>TOP</a:t>
            </a:r>
            <a:r>
              <a:rPr lang="ja-JP" altLang="en-US" dirty="0"/>
              <a:t>ページ</a:t>
            </a:r>
            <a:endParaRPr lang="en-US" altLang="ja-JP" dirty="0"/>
          </a:p>
          <a:p>
            <a:r>
              <a:rPr lang="en-US" altLang="ja-JP" dirty="0"/>
              <a:t>B-1</a:t>
            </a:r>
            <a:r>
              <a:rPr lang="ja-JP" altLang="en-US" dirty="0"/>
              <a:t> 会員登録ページ</a:t>
            </a:r>
            <a:endParaRPr lang="en-US" altLang="ja-JP" dirty="0"/>
          </a:p>
          <a:p>
            <a:r>
              <a:rPr lang="en-US" altLang="ja-JP" dirty="0"/>
              <a:t>C-1 </a:t>
            </a:r>
            <a:r>
              <a:rPr lang="ja-JP" altLang="en-US" dirty="0"/>
              <a:t>ログインページ</a:t>
            </a:r>
            <a:endParaRPr lang="en-US" altLang="ja-JP" dirty="0"/>
          </a:p>
          <a:p>
            <a:r>
              <a:rPr lang="en-US" altLang="ja-JP" dirty="0"/>
              <a:t>D-1</a:t>
            </a:r>
            <a:r>
              <a:rPr lang="ja-JP" altLang="en-US" dirty="0"/>
              <a:t> 投稿ページ</a:t>
            </a:r>
            <a:endParaRPr lang="en-US" altLang="ja-JP" dirty="0"/>
          </a:p>
          <a:p>
            <a:pPr lvl="1"/>
            <a:r>
              <a:rPr lang="en-US" altLang="ja-JP" dirty="0"/>
              <a:t>D-2 </a:t>
            </a:r>
            <a:r>
              <a:rPr lang="ja-JP" altLang="en-US" dirty="0"/>
              <a:t>投稿後の画面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0304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A-1 </a:t>
            </a:r>
            <a:r>
              <a:rPr kumimoji="1" lang="ja-JP" altLang="en-US" dirty="0"/>
              <a:t>トップページ</a:t>
            </a:r>
          </a:p>
        </p:txBody>
      </p:sp>
      <p:pic>
        <p:nvPicPr>
          <p:cNvPr id="7" name="コンテンツ プレースホルダー 6" descr="図形&#10;&#10;自動的に生成された説明">
            <a:extLst>
              <a:ext uri="{FF2B5EF4-FFF2-40B4-BE49-F238E27FC236}">
                <a16:creationId xmlns:a16="http://schemas.microsoft.com/office/drawing/2014/main" id="{D198B63B-747C-4855-BA70-7354A7819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" y="2201068"/>
            <a:ext cx="8563919" cy="5199063"/>
          </a:xfr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571BD47-2FAE-4CEE-A35F-626075DC740E}"/>
              </a:ext>
            </a:extLst>
          </p:cNvPr>
          <p:cNvCxnSpPr>
            <a:cxnSpLocks/>
          </p:cNvCxnSpPr>
          <p:nvPr/>
        </p:nvCxnSpPr>
        <p:spPr>
          <a:xfrm flipH="1">
            <a:off x="5537200" y="3067050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151B393-3F0D-4B96-A72B-C9555867C4BE}"/>
              </a:ext>
            </a:extLst>
          </p:cNvPr>
          <p:cNvCxnSpPr>
            <a:cxnSpLocks/>
          </p:cNvCxnSpPr>
          <p:nvPr/>
        </p:nvCxnSpPr>
        <p:spPr>
          <a:xfrm flipH="1">
            <a:off x="5971060" y="3575448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FC927C7-2621-48BA-B55D-E5F16EF28680}"/>
              </a:ext>
            </a:extLst>
          </p:cNvPr>
          <p:cNvSpPr txBox="1"/>
          <p:nvPr/>
        </p:nvSpPr>
        <p:spPr>
          <a:xfrm>
            <a:off x="10248900" y="2682737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88FFD9-34F6-47B1-873F-DE66A898E126}"/>
              </a:ext>
            </a:extLst>
          </p:cNvPr>
          <p:cNvSpPr txBox="1"/>
          <p:nvPr/>
        </p:nvSpPr>
        <p:spPr>
          <a:xfrm>
            <a:off x="10682760" y="311893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47078B-B220-48CA-B35D-8EAEA6FC95DF}"/>
              </a:ext>
            </a:extLst>
          </p:cNvPr>
          <p:cNvCxnSpPr>
            <a:cxnSpLocks/>
          </p:cNvCxnSpPr>
          <p:nvPr/>
        </p:nvCxnSpPr>
        <p:spPr>
          <a:xfrm flipH="1">
            <a:off x="8578850" y="1526115"/>
            <a:ext cx="2305050" cy="6649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35BEED-157B-4C1E-ADB3-D11885E981F2}"/>
              </a:ext>
            </a:extLst>
          </p:cNvPr>
          <p:cNvSpPr txBox="1"/>
          <p:nvPr/>
        </p:nvSpPr>
        <p:spPr>
          <a:xfrm>
            <a:off x="10883900" y="109174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A916A7-40CD-46FA-B11D-0D931F41C739}"/>
              </a:ext>
            </a:extLst>
          </p:cNvPr>
          <p:cNvSpPr txBox="1"/>
          <p:nvPr/>
        </p:nvSpPr>
        <p:spPr>
          <a:xfrm>
            <a:off x="368300" y="7893050"/>
            <a:ext cx="12024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① 会員登録ページへ　　　④　②と同様　　⑦トップページへ</a:t>
            </a:r>
            <a:endParaRPr kumimoji="1" lang="en-US" altLang="ja-JP" sz="3200" dirty="0"/>
          </a:p>
          <a:p>
            <a:r>
              <a:rPr kumimoji="1" lang="ja-JP" altLang="en-US" sz="3200" dirty="0"/>
              <a:t>② ログインページへ　　　⑤　ログアウト　</a:t>
            </a:r>
            <a:endParaRPr kumimoji="1" lang="en-US" altLang="ja-JP" sz="3200" dirty="0"/>
          </a:p>
          <a:p>
            <a:r>
              <a:rPr kumimoji="1" lang="ja-JP" altLang="en-US" sz="3200" dirty="0"/>
              <a:t>③ 管理者にメール</a:t>
            </a:r>
            <a:r>
              <a:rPr kumimoji="1" lang="en-US" altLang="ja-JP" sz="3200" dirty="0"/>
              <a:t>(</a:t>
            </a:r>
            <a:r>
              <a:rPr kumimoji="1" lang="en-US" altLang="ja-JP" sz="3200" dirty="0" err="1"/>
              <a:t>mailto</a:t>
            </a:r>
            <a:r>
              <a:rPr kumimoji="1" lang="en-US" altLang="ja-JP" sz="3200" dirty="0"/>
              <a:t>)</a:t>
            </a:r>
            <a:r>
              <a:rPr kumimoji="1" lang="ja-JP" altLang="en-US" sz="3200" dirty="0"/>
              <a:t>    ⑥　①と同様</a:t>
            </a:r>
            <a:endParaRPr kumimoji="1" lang="en-US" altLang="ja-JP" sz="3200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6FF99F5-EAE2-4D69-9B4D-26C9AE005231}"/>
              </a:ext>
            </a:extLst>
          </p:cNvPr>
          <p:cNvCxnSpPr>
            <a:cxnSpLocks/>
          </p:cNvCxnSpPr>
          <p:nvPr/>
        </p:nvCxnSpPr>
        <p:spPr>
          <a:xfrm flipH="1">
            <a:off x="9334365" y="2280973"/>
            <a:ext cx="1496830" cy="517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D11D47-5577-4788-9497-98333D84A206}"/>
              </a:ext>
            </a:extLst>
          </p:cNvPr>
          <p:cNvCxnSpPr>
            <a:cxnSpLocks/>
          </p:cNvCxnSpPr>
          <p:nvPr/>
        </p:nvCxnSpPr>
        <p:spPr>
          <a:xfrm flipH="1">
            <a:off x="8066526" y="1350169"/>
            <a:ext cx="1267839" cy="8424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7E47BB-9584-472A-B33C-E22CB3711CA8}"/>
              </a:ext>
            </a:extLst>
          </p:cNvPr>
          <p:cNvSpPr txBox="1"/>
          <p:nvPr/>
        </p:nvSpPr>
        <p:spPr>
          <a:xfrm>
            <a:off x="9337413" y="68712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A71C455-79C9-47A8-989B-AD8EDA414A78}"/>
              </a:ext>
            </a:extLst>
          </p:cNvPr>
          <p:cNvSpPr txBox="1"/>
          <p:nvPr/>
        </p:nvSpPr>
        <p:spPr>
          <a:xfrm>
            <a:off x="10957515" y="202854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1FB2DB7-FE43-42CB-B492-A2807E9BD6B3}"/>
              </a:ext>
            </a:extLst>
          </p:cNvPr>
          <p:cNvCxnSpPr>
            <a:cxnSpLocks/>
          </p:cNvCxnSpPr>
          <p:nvPr/>
        </p:nvCxnSpPr>
        <p:spPr>
          <a:xfrm flipH="1">
            <a:off x="7582374" y="1271995"/>
            <a:ext cx="673166" cy="835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BDA0E1F-88FA-4EA4-AB4D-0DE4AA09F92C}"/>
              </a:ext>
            </a:extLst>
          </p:cNvPr>
          <p:cNvSpPr txBox="1"/>
          <p:nvPr/>
        </p:nvSpPr>
        <p:spPr>
          <a:xfrm>
            <a:off x="7918957" y="5542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9BF7797-2777-41FC-A884-0D997D9676CA}"/>
              </a:ext>
            </a:extLst>
          </p:cNvPr>
          <p:cNvCxnSpPr>
            <a:cxnSpLocks/>
          </p:cNvCxnSpPr>
          <p:nvPr/>
        </p:nvCxnSpPr>
        <p:spPr>
          <a:xfrm>
            <a:off x="515754" y="1350169"/>
            <a:ext cx="503650" cy="865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0614339-BF78-4D24-9F49-75FB66E1084E}"/>
              </a:ext>
            </a:extLst>
          </p:cNvPr>
          <p:cNvSpPr txBox="1"/>
          <p:nvPr/>
        </p:nvSpPr>
        <p:spPr>
          <a:xfrm>
            <a:off x="240529" y="66170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⑦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633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B-1</a:t>
            </a:r>
            <a:r>
              <a:rPr lang="ja-JP" altLang="en-US" dirty="0"/>
              <a:t> 会員登録ページ</a:t>
            </a:r>
            <a:endParaRPr kumimoji="1" lang="ja-JP" altLang="en-US" dirty="0"/>
          </a:p>
        </p:txBody>
      </p:sp>
      <p:pic>
        <p:nvPicPr>
          <p:cNvPr id="5" name="コンテンツ プレースホルダー 4" descr="マップ が含まれている画像&#10;&#10;自動的に生成された説明">
            <a:extLst>
              <a:ext uri="{FF2B5EF4-FFF2-40B4-BE49-F238E27FC236}">
                <a16:creationId xmlns:a16="http://schemas.microsoft.com/office/drawing/2014/main" id="{AEF991AD-2775-4167-A5A3-26559DC70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984" y="1870541"/>
            <a:ext cx="8407657" cy="5104198"/>
          </a:xfr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6FAE9F4-4C4A-400D-9A71-B7261E91C9E6}"/>
              </a:ext>
            </a:extLst>
          </p:cNvPr>
          <p:cNvCxnSpPr>
            <a:cxnSpLocks/>
          </p:cNvCxnSpPr>
          <p:nvPr/>
        </p:nvCxnSpPr>
        <p:spPr>
          <a:xfrm flipH="1">
            <a:off x="8096746" y="3385883"/>
            <a:ext cx="3270226" cy="12849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A4F9D89-3767-4CA0-99CF-EDA5C015CEB6}"/>
              </a:ext>
            </a:extLst>
          </p:cNvPr>
          <p:cNvCxnSpPr>
            <a:cxnSpLocks/>
          </p:cNvCxnSpPr>
          <p:nvPr/>
        </p:nvCxnSpPr>
        <p:spPr>
          <a:xfrm flipH="1">
            <a:off x="7953088" y="1948025"/>
            <a:ext cx="3198947" cy="22965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407FB1-9759-44C9-8899-167B8B76C07B}"/>
              </a:ext>
            </a:extLst>
          </p:cNvPr>
          <p:cNvSpPr txBox="1"/>
          <p:nvPr/>
        </p:nvSpPr>
        <p:spPr>
          <a:xfrm>
            <a:off x="11340134" y="286266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BADEFC0-234B-4890-9928-6CCBEB072DF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953088" y="4767821"/>
            <a:ext cx="3771988" cy="299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794E6F-26C2-485C-BB74-64F2B04A4B20}"/>
              </a:ext>
            </a:extLst>
          </p:cNvPr>
          <p:cNvSpPr txBox="1"/>
          <p:nvPr/>
        </p:nvSpPr>
        <p:spPr>
          <a:xfrm>
            <a:off x="11725076" y="424460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FD604B3-2D82-4F95-B3D0-91BD7C11AE6C}"/>
              </a:ext>
            </a:extLst>
          </p:cNvPr>
          <p:cNvSpPr txBox="1"/>
          <p:nvPr/>
        </p:nvSpPr>
        <p:spPr>
          <a:xfrm>
            <a:off x="11129530" y="134732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9B2490D-C957-4B9A-8B5C-8B8206253657}"/>
              </a:ext>
            </a:extLst>
          </p:cNvPr>
          <p:cNvCxnSpPr>
            <a:cxnSpLocks/>
          </p:cNvCxnSpPr>
          <p:nvPr/>
        </p:nvCxnSpPr>
        <p:spPr>
          <a:xfrm flipH="1" flipV="1">
            <a:off x="7631578" y="5263519"/>
            <a:ext cx="3520457" cy="426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FF5C7D9-749B-4793-B6CE-838EA09B8777}"/>
              </a:ext>
            </a:extLst>
          </p:cNvPr>
          <p:cNvSpPr txBox="1"/>
          <p:nvPr/>
        </p:nvSpPr>
        <p:spPr>
          <a:xfrm>
            <a:off x="713640" y="577315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2537E0-D479-4869-A55C-ED79F81CCC22}"/>
              </a:ext>
            </a:extLst>
          </p:cNvPr>
          <p:cNvSpPr txBox="1"/>
          <p:nvPr/>
        </p:nvSpPr>
        <p:spPr>
          <a:xfrm>
            <a:off x="11227593" y="552957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AEBAC82-19A9-42AE-9742-109317ED2D1B}"/>
              </a:ext>
            </a:extLst>
          </p:cNvPr>
          <p:cNvCxnSpPr>
            <a:cxnSpLocks/>
          </p:cNvCxnSpPr>
          <p:nvPr/>
        </p:nvCxnSpPr>
        <p:spPr>
          <a:xfrm flipV="1">
            <a:off x="1470991" y="5263519"/>
            <a:ext cx="5494352" cy="6627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2789AA-D86E-4DD5-89B8-5811EB56FC9A}"/>
              </a:ext>
            </a:extLst>
          </p:cNvPr>
          <p:cNvSpPr txBox="1"/>
          <p:nvPr/>
        </p:nvSpPr>
        <p:spPr>
          <a:xfrm>
            <a:off x="787179" y="7275443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①名前を入力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兼</a:t>
            </a:r>
            <a:r>
              <a:rPr kumimoji="1" lang="en-US" altLang="ja-JP" sz="3600" dirty="0"/>
              <a:t>ID)</a:t>
            </a:r>
            <a:r>
              <a:rPr kumimoji="1" lang="ja-JP" altLang="en-US" sz="3600" dirty="0"/>
              <a:t>　　　④登録ボタン</a:t>
            </a:r>
            <a:endParaRPr kumimoji="1" lang="en-US" altLang="ja-JP" sz="3600" dirty="0"/>
          </a:p>
          <a:p>
            <a:r>
              <a:rPr kumimoji="1" lang="ja-JP" altLang="en-US" sz="3600" dirty="0"/>
              <a:t>②パスワードを入力　　  ⑤トップページへ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③パスワード再入力　　　</a:t>
            </a:r>
          </a:p>
        </p:txBody>
      </p:sp>
    </p:spTree>
    <p:extLst>
      <p:ext uri="{BB962C8B-B14F-4D97-AF65-F5344CB8AC3E}">
        <p14:creationId xmlns:p14="http://schemas.microsoft.com/office/powerpoint/2010/main" val="51340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C-1 </a:t>
            </a:r>
            <a:r>
              <a:rPr kumimoji="1" lang="ja-JP" altLang="en-US" dirty="0"/>
              <a:t>ログインページ</a:t>
            </a:r>
          </a:p>
        </p:txBody>
      </p:sp>
      <p:pic>
        <p:nvPicPr>
          <p:cNvPr id="5" name="コンテンツ プレースホルダー 4" descr="マップ が含まれている画像&#10;&#10;自動的に生成された説明">
            <a:extLst>
              <a:ext uri="{FF2B5EF4-FFF2-40B4-BE49-F238E27FC236}">
                <a16:creationId xmlns:a16="http://schemas.microsoft.com/office/drawing/2014/main" id="{7C9C8DDC-D951-433B-9821-403BD7CEF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38" y="2161471"/>
            <a:ext cx="8803184" cy="5278258"/>
          </a:xfr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4EADBACB-B784-4391-BBE1-0A6A8C8B20F9}"/>
              </a:ext>
            </a:extLst>
          </p:cNvPr>
          <p:cNvCxnSpPr>
            <a:cxnSpLocks/>
          </p:cNvCxnSpPr>
          <p:nvPr/>
        </p:nvCxnSpPr>
        <p:spPr>
          <a:xfrm flipH="1">
            <a:off x="7863840" y="2517337"/>
            <a:ext cx="3355119" cy="20785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BCBC34F-5AE8-4B71-A657-A8F6786D8732}"/>
              </a:ext>
            </a:extLst>
          </p:cNvPr>
          <p:cNvCxnSpPr>
            <a:cxnSpLocks/>
          </p:cNvCxnSpPr>
          <p:nvPr/>
        </p:nvCxnSpPr>
        <p:spPr>
          <a:xfrm flipH="1">
            <a:off x="7599405" y="5439438"/>
            <a:ext cx="3619554" cy="105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D4CA1D-9D97-484F-95D0-861234632249}"/>
              </a:ext>
            </a:extLst>
          </p:cNvPr>
          <p:cNvSpPr txBox="1"/>
          <p:nvPr/>
        </p:nvSpPr>
        <p:spPr>
          <a:xfrm>
            <a:off x="11084320" y="20206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D914531-A915-4ECA-A728-73E8673E5748}"/>
              </a:ext>
            </a:extLst>
          </p:cNvPr>
          <p:cNvCxnSpPr>
            <a:cxnSpLocks/>
          </p:cNvCxnSpPr>
          <p:nvPr/>
        </p:nvCxnSpPr>
        <p:spPr>
          <a:xfrm flipH="1">
            <a:off x="8038162" y="4325510"/>
            <a:ext cx="3480738" cy="8075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3B045-B485-4A7D-9A5F-833FD5EF1C92}"/>
              </a:ext>
            </a:extLst>
          </p:cNvPr>
          <p:cNvSpPr txBox="1"/>
          <p:nvPr/>
        </p:nvSpPr>
        <p:spPr>
          <a:xfrm>
            <a:off x="11518900" y="380229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876155-4B68-4CD8-AAC6-784CF2ACA102}"/>
              </a:ext>
            </a:extLst>
          </p:cNvPr>
          <p:cNvSpPr txBox="1"/>
          <p:nvPr/>
        </p:nvSpPr>
        <p:spPr>
          <a:xfrm>
            <a:off x="11363961" y="50607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298AB88-597A-4E99-92E2-293780949AE8}"/>
              </a:ext>
            </a:extLst>
          </p:cNvPr>
          <p:cNvCxnSpPr>
            <a:cxnSpLocks/>
          </p:cNvCxnSpPr>
          <p:nvPr/>
        </p:nvCxnSpPr>
        <p:spPr>
          <a:xfrm flipH="1" flipV="1">
            <a:off x="7180028" y="5836516"/>
            <a:ext cx="3806496" cy="7153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3F852D-AAE1-4275-9B13-11B7311A7D5A}"/>
              </a:ext>
            </a:extLst>
          </p:cNvPr>
          <p:cNvSpPr txBox="1"/>
          <p:nvPr/>
        </p:nvSpPr>
        <p:spPr>
          <a:xfrm>
            <a:off x="10991850" y="63192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32B475A-0235-4670-BDE4-D82B4252989F}"/>
              </a:ext>
            </a:extLst>
          </p:cNvPr>
          <p:cNvSpPr txBox="1"/>
          <p:nvPr/>
        </p:nvSpPr>
        <p:spPr>
          <a:xfrm>
            <a:off x="787179" y="7493576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①名前を入力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兼</a:t>
            </a:r>
            <a:r>
              <a:rPr kumimoji="1" lang="en-US" altLang="ja-JP" sz="3600" dirty="0"/>
              <a:t>ID)</a:t>
            </a:r>
            <a:r>
              <a:rPr kumimoji="1" lang="ja-JP" altLang="en-US" sz="3600" dirty="0"/>
              <a:t>　　　④トップページへ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②パスワードを入力　　  </a:t>
            </a:r>
            <a:endParaRPr kumimoji="1" lang="en-US" altLang="ja-JP" sz="3600" dirty="0"/>
          </a:p>
          <a:p>
            <a:r>
              <a:rPr kumimoji="1" lang="ja-JP" altLang="en-US" sz="3600" dirty="0"/>
              <a:t>③ログインします　　　</a:t>
            </a:r>
          </a:p>
        </p:txBody>
      </p:sp>
    </p:spTree>
    <p:extLst>
      <p:ext uri="{BB962C8B-B14F-4D97-AF65-F5344CB8AC3E}">
        <p14:creationId xmlns:p14="http://schemas.microsoft.com/office/powerpoint/2010/main" val="274053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D-1 </a:t>
            </a:r>
            <a:r>
              <a:rPr kumimoji="1" lang="ja-JP" altLang="en-US" dirty="0"/>
              <a:t>投稿画面</a:t>
            </a:r>
          </a:p>
        </p:txBody>
      </p:sp>
      <p:pic>
        <p:nvPicPr>
          <p:cNvPr id="9" name="コンテンツ プレースホルダー 8" descr="グラフィカル ユーザー インターフェイス, アプリケーション, Teams&#10;&#10;自動的に生成された説明">
            <a:extLst>
              <a:ext uri="{FF2B5EF4-FFF2-40B4-BE49-F238E27FC236}">
                <a16:creationId xmlns:a16="http://schemas.microsoft.com/office/drawing/2014/main" id="{12CB864A-B64B-49F0-BD20-14CA468F3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82" y="2048207"/>
            <a:ext cx="7832504" cy="4351923"/>
          </a:xfr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5E1F707-9BA9-455F-A5A3-A58A47C8BEAD}"/>
              </a:ext>
            </a:extLst>
          </p:cNvPr>
          <p:cNvCxnSpPr>
            <a:cxnSpLocks/>
          </p:cNvCxnSpPr>
          <p:nvPr/>
        </p:nvCxnSpPr>
        <p:spPr>
          <a:xfrm flipH="1" flipV="1">
            <a:off x="6000970" y="5390925"/>
            <a:ext cx="105397" cy="3753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B2DB5C-E682-4EB4-A100-FD41DD74DC31}"/>
              </a:ext>
            </a:extLst>
          </p:cNvPr>
          <p:cNvSpPr txBox="1"/>
          <p:nvPr/>
        </p:nvSpPr>
        <p:spPr>
          <a:xfrm>
            <a:off x="5254459" y="5395716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BB96B-0490-4E05-AF49-046853798688}"/>
              </a:ext>
            </a:extLst>
          </p:cNvPr>
          <p:cNvSpPr txBox="1"/>
          <p:nvPr/>
        </p:nvSpPr>
        <p:spPr>
          <a:xfrm>
            <a:off x="1222607" y="6190096"/>
            <a:ext cx="11134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①投稿内容を入力　　　④投稿内容が表示される</a:t>
            </a:r>
            <a:endParaRPr kumimoji="1" lang="en-US" altLang="ja-JP" sz="3600" dirty="0"/>
          </a:p>
          <a:p>
            <a:r>
              <a:rPr kumimoji="1" lang="ja-JP" altLang="en-US" sz="3600" dirty="0"/>
              <a:t>②投稿するボタン　　　⑤いいねができる</a:t>
            </a:r>
            <a:endParaRPr kumimoji="1" lang="en-US" altLang="ja-JP" sz="3600" dirty="0"/>
          </a:p>
          <a:p>
            <a:r>
              <a:rPr kumimoji="1" lang="ja-JP" altLang="en-US" sz="3600" dirty="0"/>
              <a:t>③画像が表示される　　⑥よくないねができる</a:t>
            </a:r>
            <a:endParaRPr kumimoji="1" lang="en-US" altLang="ja-JP" sz="3600" dirty="0"/>
          </a:p>
          <a:p>
            <a:r>
              <a:rPr kumimoji="1" lang="ja-JP" altLang="en-US" sz="3600" dirty="0"/>
              <a:t>⑦よくないね数　　　　⑧いいね数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F319298-A428-4AD1-9BEF-B2F610183F99}"/>
              </a:ext>
            </a:extLst>
          </p:cNvPr>
          <p:cNvCxnSpPr>
            <a:cxnSpLocks/>
          </p:cNvCxnSpPr>
          <p:nvPr/>
        </p:nvCxnSpPr>
        <p:spPr>
          <a:xfrm flipH="1" flipV="1">
            <a:off x="6040286" y="4800600"/>
            <a:ext cx="4611756" cy="87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C7D6D55-8D6D-4CCF-834F-1A62E6F9667A}"/>
              </a:ext>
            </a:extLst>
          </p:cNvPr>
          <p:cNvSpPr txBox="1"/>
          <p:nvPr/>
        </p:nvSpPr>
        <p:spPr>
          <a:xfrm>
            <a:off x="10774458" y="44070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28DA4C3-33F2-450C-827D-86B852E60A3C}"/>
              </a:ext>
            </a:extLst>
          </p:cNvPr>
          <p:cNvCxnSpPr>
            <a:cxnSpLocks/>
          </p:cNvCxnSpPr>
          <p:nvPr/>
        </p:nvCxnSpPr>
        <p:spPr>
          <a:xfrm flipH="1" flipV="1">
            <a:off x="7309734" y="4232837"/>
            <a:ext cx="4611756" cy="87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19815A-1E5D-438D-9360-63A413553E77}"/>
              </a:ext>
            </a:extLst>
          </p:cNvPr>
          <p:cNvSpPr txBox="1"/>
          <p:nvPr/>
        </p:nvSpPr>
        <p:spPr>
          <a:xfrm>
            <a:off x="12043906" y="3839287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23AD488-15E9-4E38-ACB4-E3E237232133}"/>
              </a:ext>
            </a:extLst>
          </p:cNvPr>
          <p:cNvCxnSpPr>
            <a:cxnSpLocks/>
          </p:cNvCxnSpPr>
          <p:nvPr/>
        </p:nvCxnSpPr>
        <p:spPr>
          <a:xfrm flipH="1" flipV="1">
            <a:off x="6133218" y="3478504"/>
            <a:ext cx="4611756" cy="87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24465A-95C3-4133-9E4E-B200AA545E32}"/>
              </a:ext>
            </a:extLst>
          </p:cNvPr>
          <p:cNvSpPr txBox="1"/>
          <p:nvPr/>
        </p:nvSpPr>
        <p:spPr>
          <a:xfrm>
            <a:off x="10867390" y="308495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0227143-795D-4481-A447-D9B22D089EB9}"/>
              </a:ext>
            </a:extLst>
          </p:cNvPr>
          <p:cNvCxnSpPr>
            <a:cxnSpLocks/>
          </p:cNvCxnSpPr>
          <p:nvPr/>
        </p:nvCxnSpPr>
        <p:spPr>
          <a:xfrm flipH="1" flipV="1">
            <a:off x="7216802" y="2627801"/>
            <a:ext cx="4611756" cy="87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246426-8FA4-4836-B98B-940C34A4C72F}"/>
              </a:ext>
            </a:extLst>
          </p:cNvPr>
          <p:cNvSpPr txBox="1"/>
          <p:nvPr/>
        </p:nvSpPr>
        <p:spPr>
          <a:xfrm>
            <a:off x="11950974" y="223425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F053B71-E8BE-4284-94E1-7D84E7C6257F}"/>
              </a:ext>
            </a:extLst>
          </p:cNvPr>
          <p:cNvSpPr/>
          <p:nvPr/>
        </p:nvSpPr>
        <p:spPr>
          <a:xfrm>
            <a:off x="6308559" y="5076411"/>
            <a:ext cx="703019" cy="20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/>
              <a:t>よくないね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691DA4A-BB35-412D-AFDC-37EF31572C77}"/>
              </a:ext>
            </a:extLst>
          </p:cNvPr>
          <p:cNvCxnSpPr>
            <a:cxnSpLocks/>
          </p:cNvCxnSpPr>
          <p:nvPr/>
        </p:nvCxnSpPr>
        <p:spPr>
          <a:xfrm flipH="1" flipV="1">
            <a:off x="6699218" y="5313693"/>
            <a:ext cx="329798" cy="3518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AA9A8C7-18F2-4D9E-809F-9E3EFE8E1B69}"/>
              </a:ext>
            </a:extLst>
          </p:cNvPr>
          <p:cNvSpPr txBox="1"/>
          <p:nvPr/>
        </p:nvSpPr>
        <p:spPr>
          <a:xfrm>
            <a:off x="6892625" y="5123316"/>
            <a:ext cx="105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9EF8D62-0878-41FF-867C-7FB670A1BB16}"/>
              </a:ext>
            </a:extLst>
          </p:cNvPr>
          <p:cNvSpPr txBox="1"/>
          <p:nvPr/>
        </p:nvSpPr>
        <p:spPr>
          <a:xfrm>
            <a:off x="6024536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BCB979-5089-41B7-9084-F368030D2654}"/>
              </a:ext>
            </a:extLst>
          </p:cNvPr>
          <p:cNvSpPr txBox="1"/>
          <p:nvPr/>
        </p:nvSpPr>
        <p:spPr>
          <a:xfrm>
            <a:off x="6963677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974668B-0A78-45F3-9E26-FE0F45E891D4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7293475" y="5183828"/>
            <a:ext cx="497802" cy="2269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7E3A090-7481-4113-8A35-2DDCE7AE9897}"/>
              </a:ext>
            </a:extLst>
          </p:cNvPr>
          <p:cNvSpPr txBox="1"/>
          <p:nvPr/>
        </p:nvSpPr>
        <p:spPr>
          <a:xfrm>
            <a:off x="7654885" y="4868554"/>
            <a:ext cx="105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⑦</a:t>
            </a:r>
            <a:endParaRPr kumimoji="1" lang="ja-JP" altLang="en-US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65AD04C-C0AB-4BE2-8A4E-7E6F68FEC713}"/>
              </a:ext>
            </a:extLst>
          </p:cNvPr>
          <p:cNvCxnSpPr>
            <a:cxnSpLocks/>
          </p:cNvCxnSpPr>
          <p:nvPr/>
        </p:nvCxnSpPr>
        <p:spPr>
          <a:xfrm flipH="1" flipV="1">
            <a:off x="6145776" y="5313693"/>
            <a:ext cx="329798" cy="3518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9E4A0F4-C1E6-43F0-882D-D34F2648A078}"/>
              </a:ext>
            </a:extLst>
          </p:cNvPr>
          <p:cNvSpPr txBox="1"/>
          <p:nvPr/>
        </p:nvSpPr>
        <p:spPr>
          <a:xfrm>
            <a:off x="6181514" y="5578183"/>
            <a:ext cx="811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937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D-2 </a:t>
            </a:r>
            <a:r>
              <a:rPr kumimoji="1" lang="ja-JP" altLang="en-US" dirty="0"/>
              <a:t>投稿完了時</a:t>
            </a:r>
          </a:p>
        </p:txBody>
      </p:sp>
      <p:pic>
        <p:nvPicPr>
          <p:cNvPr id="7" name="図 6" descr="ウォーターフォール図&#10;&#10;自動的に生成された説明">
            <a:extLst>
              <a:ext uri="{FF2B5EF4-FFF2-40B4-BE49-F238E27FC236}">
                <a16:creationId xmlns:a16="http://schemas.microsoft.com/office/drawing/2014/main" id="{6FE081B7-45DB-4BB4-8CF3-4A509F66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05" y="2366965"/>
            <a:ext cx="7952599" cy="495451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5EA1DB-4895-41F5-ABC0-DF6991FB008D}"/>
              </a:ext>
            </a:extLst>
          </p:cNvPr>
          <p:cNvSpPr txBox="1"/>
          <p:nvPr/>
        </p:nvSpPr>
        <p:spPr>
          <a:xfrm>
            <a:off x="731999" y="7513283"/>
            <a:ext cx="11134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投稿しましたと表示され、新しい順で下記に表示される　</a:t>
            </a:r>
          </a:p>
        </p:txBody>
      </p:sp>
    </p:spTree>
    <p:extLst>
      <p:ext uri="{BB962C8B-B14F-4D97-AF65-F5344CB8AC3E}">
        <p14:creationId xmlns:p14="http://schemas.microsoft.com/office/powerpoint/2010/main" val="23409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6EE3F2-C7B8-4F11-AF20-A06AE721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E-1</a:t>
            </a:r>
            <a:r>
              <a:rPr lang="ja-JP" altLang="en-US" dirty="0"/>
              <a:t> ユーザー名表示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79456E-A87D-4F67-9377-26F8AB45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96" y="3143061"/>
            <a:ext cx="9308354" cy="3696747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80015A3-93F0-4DBF-B6D9-35AA2123FC33}"/>
              </a:ext>
            </a:extLst>
          </p:cNvPr>
          <p:cNvCxnSpPr>
            <a:cxnSpLocks/>
          </p:cNvCxnSpPr>
          <p:nvPr/>
        </p:nvCxnSpPr>
        <p:spPr>
          <a:xfrm flipH="1" flipV="1">
            <a:off x="4825295" y="5042755"/>
            <a:ext cx="4611756" cy="87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3C47DF-AC68-4929-8559-4C87790F965C}"/>
              </a:ext>
            </a:extLst>
          </p:cNvPr>
          <p:cNvSpPr txBox="1"/>
          <p:nvPr/>
        </p:nvSpPr>
        <p:spPr>
          <a:xfrm>
            <a:off x="9559467" y="4649205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DA4CDBF-D5D9-40FB-8E34-FF0EC3048A73}"/>
              </a:ext>
            </a:extLst>
          </p:cNvPr>
          <p:cNvCxnSpPr>
            <a:cxnSpLocks/>
          </p:cNvCxnSpPr>
          <p:nvPr/>
        </p:nvCxnSpPr>
        <p:spPr>
          <a:xfrm flipH="1" flipV="1">
            <a:off x="3887449" y="5912524"/>
            <a:ext cx="4611756" cy="87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6D8F82-E874-44F7-9BAF-4F9C139F7AC1}"/>
              </a:ext>
            </a:extLst>
          </p:cNvPr>
          <p:cNvSpPr txBox="1"/>
          <p:nvPr/>
        </p:nvSpPr>
        <p:spPr>
          <a:xfrm>
            <a:off x="8621621" y="551897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6EEADE-187B-49F2-8481-8940241E5302}"/>
              </a:ext>
            </a:extLst>
          </p:cNvPr>
          <p:cNvSpPr txBox="1"/>
          <p:nvPr/>
        </p:nvSpPr>
        <p:spPr>
          <a:xfrm>
            <a:off x="1260231" y="7274169"/>
            <a:ext cx="8979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①　投稿したユーザ名が表示される</a:t>
            </a:r>
            <a:endParaRPr kumimoji="1" lang="en-US" altLang="ja-JP" sz="4000" dirty="0"/>
          </a:p>
          <a:p>
            <a:r>
              <a:rPr kumimoji="1" lang="ja-JP" altLang="en-US" sz="4000" dirty="0"/>
              <a:t>②　トップページへ戻る</a:t>
            </a:r>
          </a:p>
        </p:txBody>
      </p:sp>
    </p:spTree>
    <p:extLst>
      <p:ext uri="{BB962C8B-B14F-4D97-AF65-F5344CB8AC3E}">
        <p14:creationId xmlns:p14="http://schemas.microsoft.com/office/powerpoint/2010/main" val="174672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1779</TotalTime>
  <Words>203</Words>
  <Application>Microsoft Office PowerPoint</Application>
  <PresentationFormat>A3 297x420 mm</PresentationFormat>
  <Paragraphs>57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游ゴシック</vt:lpstr>
      <vt:lpstr>Arial</vt:lpstr>
      <vt:lpstr>Calibri</vt:lpstr>
      <vt:lpstr>Calibri Light</vt:lpstr>
      <vt:lpstr>Office テーマ</vt:lpstr>
      <vt:lpstr>TwitterライクなSNSサイト Urattei　画面設計書</vt:lpstr>
      <vt:lpstr>A-1 トップページ</vt:lpstr>
      <vt:lpstr>B-1 会員登録ページ</vt:lpstr>
      <vt:lpstr>C-1 ログインページ</vt:lpstr>
      <vt:lpstr>D-1 投稿画面</vt:lpstr>
      <vt:lpstr>D-2 投稿完了時</vt:lpstr>
      <vt:lpstr>E-1 ユーザー名表示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浜村圭祐</dc:creator>
  <cp:lastModifiedBy>浜村圭祐</cp:lastModifiedBy>
  <cp:revision>27</cp:revision>
  <dcterms:created xsi:type="dcterms:W3CDTF">2021-12-15T01:15:16Z</dcterms:created>
  <dcterms:modified xsi:type="dcterms:W3CDTF">2021-12-17T03:03:22Z</dcterms:modified>
</cp:coreProperties>
</file>